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0" r:id="rId7"/>
    <p:sldId id="263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5C839-33D7-40CB-819D-4C578B72F23D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15392-2B6D-4300-A946-33AE351420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015392-2B6D-4300-A946-33AE351420A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36E76-2B27-4AAA-BB90-9BC310AF49CB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BD31A-A2E3-4217-B820-58EA6B6426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p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es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5" name="Рисунок 4" descr="т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908720"/>
            <a:ext cx="3312368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itata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ring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to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a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ra.pn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er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fffxsf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lank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Экран (4:3)</PresentationFormat>
  <Paragraphs>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Станислава Яковлева</dc:creator>
  <cp:lastModifiedBy>Станислава Яковлева</cp:lastModifiedBy>
  <cp:revision>3</cp:revision>
  <dcterms:created xsi:type="dcterms:W3CDTF">2017-03-02T18:38:26Z</dcterms:created>
  <dcterms:modified xsi:type="dcterms:W3CDTF">2017-03-02T19:07:19Z</dcterms:modified>
</cp:coreProperties>
</file>